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536" y="-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3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1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36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93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147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97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62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45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0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9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41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76D43F-7F1E-481E-B996-7E929378D95F}" type="datetimeFigureOut">
              <a:rPr lang="it-IT" smtClean="0"/>
              <a:t>26/04/2024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6E5DBD-F74D-49EE-9753-66848EFD5C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n)Visible Disabilities – World Lupus Day - Valiantys - Atlassian Platinum  Partner">
            <a:extLst>
              <a:ext uri="{FF2B5EF4-FFF2-40B4-BE49-F238E27FC236}">
                <a16:creationId xmlns:a16="http://schemas.microsoft.com/office/drawing/2014/main" id="{3EB17189-B729-850E-AF74-94C4FF6D9D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23" b="17739"/>
          <a:stretch/>
        </p:blipFill>
        <p:spPr bwMode="auto">
          <a:xfrm>
            <a:off x="0" y="3395421"/>
            <a:ext cx="6858000" cy="439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1A835EAA-5CFE-7B41-B1D5-5F80ED039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" t="20303" r="4697" b="20428"/>
          <a:stretch>
            <a:fillRect/>
          </a:stretch>
        </p:blipFill>
        <p:spPr bwMode="auto">
          <a:xfrm>
            <a:off x="214312" y="152400"/>
            <a:ext cx="12477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1" descr="Immagine che contiene testo, Carattere, Elementi grafici, schermata&#10;&#10;Descrizione generata automaticamente">
            <a:extLst>
              <a:ext uri="{FF2B5EF4-FFF2-40B4-BE49-F238E27FC236}">
                <a16:creationId xmlns:a16="http://schemas.microsoft.com/office/drawing/2014/main" id="{C3A0955D-9D91-55AE-4925-E938C77C6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355" y="104775"/>
            <a:ext cx="13716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48" descr="Immagine che contiene Carattere, Elementi grafici, grafica, logo&#10;&#10;Descrizione generata automaticamente">
            <a:extLst>
              <a:ext uri="{FF2B5EF4-FFF2-40B4-BE49-F238E27FC236}">
                <a16:creationId xmlns:a16="http://schemas.microsoft.com/office/drawing/2014/main" id="{8FC3F1DE-98A0-352A-3F6E-2D3B2CA33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7" y="8786"/>
            <a:ext cx="2538413" cy="130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 di testo 1">
            <a:extLst>
              <a:ext uri="{FF2B5EF4-FFF2-40B4-BE49-F238E27FC236}">
                <a16:creationId xmlns:a16="http://schemas.microsoft.com/office/drawing/2014/main" id="{0B3FEC07-CA12-4690-4014-F99DC3EBD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000" y="1319268"/>
            <a:ext cx="2833249" cy="456401"/>
          </a:xfrm>
          <a:prstGeom prst="rect">
            <a:avLst/>
          </a:prstGeom>
          <a:solidFill>
            <a:srgbClr val="95DCF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A2F4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effectLst/>
                <a:latin typeface="Copperplate Gothic Light" panose="020E05070202060204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Scuola di Specializzazione </a:t>
            </a:r>
            <a:endParaRPr kumimoji="0" lang="it-IT" altLang="it-IT" sz="4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effectLst/>
                <a:latin typeface="Copperplate Gothic Light" panose="020E05070202060204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Allergologia e Immunologia Clinica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EC74C-566A-1952-2EA2-6977C2B98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F9D832-0BBA-CEBC-3E12-EFD53D06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287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5A58782-104B-A70E-9067-03D029E9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241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E093434-6B81-1DB9-A021-D2C14E2F6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241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4DDBB46-A0FF-E176-05A1-FEA1CA5AADC2}"/>
              </a:ext>
            </a:extLst>
          </p:cNvPr>
          <p:cNvSpPr txBox="1"/>
          <p:nvPr/>
        </p:nvSpPr>
        <p:spPr>
          <a:xfrm>
            <a:off x="0" y="1787352"/>
            <a:ext cx="6858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Campania a Napoli contro il Lupus: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 </a:t>
            </a:r>
            <a:r>
              <a:rPr lang="it-IT" altLang="it-IT" sz="2000" b="1" dirty="0">
                <a:solidFill>
                  <a:schemeClr val="accent5">
                    <a:lumMod val="50000"/>
                  </a:schemeClr>
                </a:solidFill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kumimoji="0" lang="it-IT" altLang="it-IT" sz="20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eridione si riunisce</a:t>
            </a:r>
            <a:endParaRPr lang="it-IT" altLang="it-IT" sz="2000" b="1" dirty="0">
              <a:solidFill>
                <a:schemeClr val="accent5">
                  <a:lumMod val="50000"/>
                </a:schemeClr>
              </a:solidFill>
              <a:latin typeface="Amasis MT Pro Light" panose="020403040500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6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0" u="none" strike="noStrike" cap="none" normalizeH="0" baseline="0" dirty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 MAGGIO 2024</a:t>
            </a:r>
            <a:endParaRPr kumimoji="0" lang="it-IT" altLang="it-IT" sz="600" b="0" i="0" u="none" strike="noStrike" cap="none" normalizeH="0" baseline="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accent5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Aula 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Francesco Cacciatore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Edificio 18 </a:t>
            </a:r>
            <a:endParaRPr kumimoji="0" lang="it-IT" altLang="it-IT" sz="5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masis MT Pro Light" panose="020403040500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Ore 11.00</a:t>
            </a:r>
            <a:endParaRPr kumimoji="0" lang="it-IT" altLang="it-IT" sz="6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17" name="Casella di testo 2">
            <a:extLst>
              <a:ext uri="{FF2B5EF4-FFF2-40B4-BE49-F238E27FC236}">
                <a16:creationId xmlns:a16="http://schemas.microsoft.com/office/drawing/2014/main" id="{2AF30FCC-FC86-5DEF-D19E-ADC9D1EB98BB}"/>
              </a:ext>
            </a:extLst>
          </p:cNvPr>
          <p:cNvSpPr txBox="1">
            <a:spLocks/>
          </p:cNvSpPr>
          <p:nvPr/>
        </p:nvSpPr>
        <p:spPr>
          <a:xfrm>
            <a:off x="214311" y="1318474"/>
            <a:ext cx="2833249" cy="474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A2F4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00" b="0" i="0" u="none" strike="noStrike" cap="none" normalizeH="0" baseline="0">
                <a:ln>
                  <a:noFill/>
                </a:ln>
                <a:effectLst/>
                <a:latin typeface="Copperplate Gothic Light" panose="020E05070202060204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U.O.C Medicina Interna e Immunologia Clinica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D9A9C7D-22B1-55B0-E64E-99C0AFCD6EA9}"/>
              </a:ext>
            </a:extLst>
          </p:cNvPr>
          <p:cNvSpPr txBox="1"/>
          <p:nvPr/>
        </p:nvSpPr>
        <p:spPr>
          <a:xfrm>
            <a:off x="152400" y="8039457"/>
            <a:ext cx="613804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Ore 11.00 	Prof. Amato de Paulis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Introduzione e presentazione del Centro di Immunologia Clinica</a:t>
            </a:r>
          </a:p>
          <a:p>
            <a:endParaRPr lang="it-IT" sz="1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Ore 11.15	Saluto delle autorità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Dr.ssa Loredana Raia Vicepresidente del Consiglio Regionale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Prof. Giovanni Esposito, Presidente della Scuola di Medicina e Chirurgia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Dr. Giuseppe Longo, Direttore Generale AOU Federico II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Dr.ssa Anna Borrelli, Direttore Sanitario AOU Federico II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Dr. Ugo Trama, Responsabile Coordinamento Sanitario Regionale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Dr.ssa Tatjana Giuliano, Referente Gruppo LES Italiano Regione Campania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Ore 12.30	Open </a:t>
            </a:r>
            <a:r>
              <a:rPr lang="it-IT" sz="1400" b="1" dirty="0" err="1">
                <a:solidFill>
                  <a:schemeClr val="accent5">
                    <a:lumMod val="50000"/>
                  </a:schemeClr>
                </a:solidFill>
              </a:rPr>
              <a:t>questions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it-IT" sz="1400" b="1" dirty="0" err="1">
                <a:solidFill>
                  <a:schemeClr val="accent5">
                    <a:lumMod val="50000"/>
                  </a:schemeClr>
                </a:solidFill>
              </a:rPr>
              <a:t>unmet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it-IT" sz="1400" b="1" dirty="0" err="1">
                <a:solidFill>
                  <a:schemeClr val="accent5">
                    <a:lumMod val="50000"/>
                  </a:schemeClr>
                </a:solidFill>
              </a:rPr>
              <a:t>needs</a:t>
            </a:r>
            <a:endParaRPr lang="it-IT" sz="1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dell’immunologo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 dermatologo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 ginecologo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 neurologo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 nefrologo</a:t>
            </a:r>
          </a:p>
          <a:p>
            <a:r>
              <a:rPr lang="it-IT" sz="1400" dirty="0">
                <a:solidFill>
                  <a:schemeClr val="accent5">
                    <a:lumMod val="50000"/>
                  </a:schemeClr>
                </a:solidFill>
              </a:rPr>
              <a:t>Il punto di vista del cardiologo </a:t>
            </a:r>
          </a:p>
        </p:txBody>
      </p:sp>
    </p:spTree>
    <p:extLst>
      <p:ext uri="{BB962C8B-B14F-4D97-AF65-F5344CB8AC3E}">
        <p14:creationId xmlns:p14="http://schemas.microsoft.com/office/powerpoint/2010/main" val="1583873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Amasis MT Pro Light</vt:lpstr>
      <vt:lpstr>Aptos</vt:lpstr>
      <vt:lpstr>Aptos Display</vt:lpstr>
      <vt:lpstr>Arial</vt:lpstr>
      <vt:lpstr>Copperplate Gothic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WANDA ROSSI</dc:creator>
  <cp:lastModifiedBy>FRANCESCA WANDA ROSSI</cp:lastModifiedBy>
  <cp:revision>2</cp:revision>
  <cp:lastPrinted>2024-04-26T10:43:45Z</cp:lastPrinted>
  <dcterms:created xsi:type="dcterms:W3CDTF">2024-04-26T10:15:31Z</dcterms:created>
  <dcterms:modified xsi:type="dcterms:W3CDTF">2024-04-26T10:49:52Z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2024-04-26T10:46:51Z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8e91695c-bf0f-4e7d-b098-3dd2e094cf91</vt:lpwstr>
  </property>
  <property fmtid="{D5CDD505-2E9C-101B-9397-08002B2CF9AE}" pid="8" name="MSIP_Label_2ad0b24d-6422-44b0-b3de-abb3a9e8c81a_ContentBits">
    <vt:lpwstr>0</vt:lpwstr>
  </property>
</Properties>
</file>